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2EE503AA-6B23-4916-A363-153CA746EE53}">
          <p14:sldIdLst>
            <p14:sldId id="256"/>
            <p14:sldId id="257"/>
            <p14:sldId id="258"/>
            <p14:sldId id="259"/>
            <p14:sldId id="260"/>
            <p14:sldId id="262"/>
            <p14:sldId id="261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C00FD"/>
    <a:srgbClr val="0092D8"/>
    <a:srgbClr val="FFFF57"/>
    <a:srgbClr val="FDE800"/>
    <a:srgbClr val="61FF9D"/>
    <a:srgbClr val="90FFFF"/>
    <a:srgbClr val="2730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AB382B2-F0A3-4B4F-B05B-3F286D371F0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560D3A-5ABD-4337-970A-7BCCD188B6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DBFECC-8935-4F5C-8A6A-F7C5345947A9}" type="datetimeFigureOut">
              <a:rPr lang="en-GB" smtClean="0"/>
              <a:t>24/03/2019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C536FD-1C0E-4C37-BCB8-4060D91E3B0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GB"/>
              <a:t>#hacklocal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C96939-1E1D-4892-B1CE-5D2CD968698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8B52E0-3C44-422E-8C03-DCF3A0BD598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040337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9BC119-4936-44F0-B69E-1BFCD90FDF44}" type="datetimeFigureOut">
              <a:rPr lang="en-GB" smtClean="0"/>
              <a:t>24/03/2019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GB"/>
              <a:t>#hacklocal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6EAA03-2185-4218-870C-DCCCAA6025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4093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BC86E-1A93-408E-89B6-08DE8E9E98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7A1083-ADC1-48CC-BBD4-AC986D8916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A62565-0BD5-4B5F-ABFF-A6E8FA9096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BFA53-DECA-4F50-95F0-F2AEEC67399A}" type="datetime1">
              <a:rPr lang="en-GB" smtClean="0"/>
              <a:t>24/03/2019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343783-95D3-4799-A7F0-77889AF13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#hacklocal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CB29AA-CFD4-413E-81D2-A5BBA0A6B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C3FB7A-84A6-4653-9706-ECD29A785FE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70510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0B361-B1A2-4CFD-A319-C61B4D9C7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96222B-2B01-48FD-82CC-CB855AD335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55F651-CD6E-4C7A-BD71-7DA89EDAF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CC00B-2608-42EF-94F9-99AE56355DCE}" type="datetime1">
              <a:rPr lang="en-GB" smtClean="0"/>
              <a:t>24/03/2019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BC9699-343E-41C8-8F42-5E1596B20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#hacklocal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2294F1-6843-46AC-AA27-161823EEC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C3FB7A-84A6-4653-9706-ECD29A785FE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81387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BD5BCA-0E56-4A3D-9177-820B33FB75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AC839C-DA97-4807-A7B9-0320D183E7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11232D-C62B-40DD-A7A2-0E1C2C1C7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BD857-9CA3-4AAC-A4D7-BD273FB9B25D}" type="datetime1">
              <a:rPr lang="en-GB" smtClean="0"/>
              <a:t>24/03/2019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D359E2-24C7-4175-8EC7-5E1948BCD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#hacklocal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95776B-AAE7-4BC2-8AB0-FA35AD422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C3FB7A-84A6-4653-9706-ECD29A785FE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7177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2C144-AF1F-40A7-B7F2-86EE1AE0B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D8A5B6-2B64-477E-931C-5DB3D1060A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0BD466-E655-424A-8E5A-BA7BE4797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034D9-9CBE-425B-9799-303E3B27FD63}" type="datetime1">
              <a:rPr lang="en-GB" smtClean="0"/>
              <a:t>24/03/2019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CAF308-516A-423A-A0B9-EEFB7AD54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#hacklocal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5D4806-F5DB-455B-9F5E-D322BE45A5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C3FB7A-84A6-4653-9706-ECD29A785FE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52572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3EE0AE-3216-4385-B8DA-C4D5D1A69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0F26C6-8ADC-49B8-9E44-BA0F6DA19B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A6BF36-CB12-4A37-BE78-62F582112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688ED-0CF4-43C6-BCBE-99CB4C2AC09B}" type="datetime1">
              <a:rPr lang="en-GB" smtClean="0"/>
              <a:t>24/03/2019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FEF26-8ED6-42AE-AA5D-6459703EC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#hacklocal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1749E4-B695-4212-87D6-2B570C82E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C3FB7A-84A6-4653-9706-ECD29A785FE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57257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6EDA1-9E71-409B-BA8C-6654AFE20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FE1A67-035F-4877-8F0F-8F1B398A54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D536C6-AF03-4D22-B785-4C9ED6EF34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8A51E3-F74B-4BAF-9529-6A2DCAA53C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9CD7C-B03B-4A50-A81F-58B08C06B87E}" type="datetime1">
              <a:rPr lang="en-GB" smtClean="0"/>
              <a:t>24/03/2019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FFD5D0-A22A-4EF6-BD0A-CA56AF3C8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#hacklocal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F4D063-90AF-4BCB-AFF7-521288BDB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C3FB7A-84A6-4653-9706-ECD29A785FE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25074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A0DDC-7D1C-4FEC-BB7B-DAB3276075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195C01-49C4-4AAA-B8B7-2BC533EA9A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3E4E48-4741-4B84-A554-490CFD3288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05CCD2-7193-4849-8F6B-0FE7DAE272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90B33C4-11A3-4EF4-AE02-7CA3C3AB0D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2A28A06-AB6E-47CC-9E9E-B75B1C1448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9CA5A-0108-4206-B85C-512BB2910CAA}" type="datetime1">
              <a:rPr lang="en-GB" smtClean="0"/>
              <a:t>24/03/2019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B910F50-F064-4017-A7D5-DD0B5BECD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#hacklocal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1053A13-FE6F-47A7-9B84-7537B1332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C3FB7A-84A6-4653-9706-ECD29A785FE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25504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D3E0F6-5AD3-4E3A-9FC5-EF6E39DF0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408780-E5C2-4600-B94D-F87677C6D6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326B6-E510-455B-8BCB-0FBE5448790D}" type="datetime1">
              <a:rPr lang="en-GB" smtClean="0"/>
              <a:t>24/03/2019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EB5D94-A977-4454-9BC7-A2E492BA4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#hacklocal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459DE4-13BE-456C-9B89-94A49EBF9E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C3FB7A-84A6-4653-9706-ECD29A785FE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08325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A3AD1B-48EA-4BB1-B85D-880FFFED02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4C5CE-E4A2-43D0-8F4E-E138BC638DB7}" type="datetime1">
              <a:rPr lang="en-GB" smtClean="0"/>
              <a:t>24/03/2019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FFC7779-EAD2-41FF-9F7C-76983F3C9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#hacklocal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5410D5-ECA7-4416-B335-6021B0DC8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C3FB7A-84A6-4653-9706-ECD29A785FE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89093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A4F9D-B2E0-4DC5-A525-EB7B6365A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532602-5567-44A3-910C-BC43B4C99E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8897E2-4DF8-4AC5-837D-3E0EAD7985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9F2014-012B-47BD-87F3-D51156E502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D5358-E2CF-4F60-8604-55B444A2B44B}" type="datetime1">
              <a:rPr lang="en-GB" smtClean="0"/>
              <a:t>24/03/2019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AD1CD4-A212-4A73-B08E-C94C632BB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#hacklocal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49CC6D-DD56-4922-8129-874B81E60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C3FB7A-84A6-4653-9706-ECD29A785FE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71175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9686FC-C76A-42A9-8E98-BF7B8E7531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E9273D-574B-477F-8F55-B39E5522E7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FC4F4B-08AC-4FC3-9AC3-42213275A7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F7AAB2-E3AD-42D5-B75A-5CA41F9C6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FE823-2FF3-47D0-AFE6-8D3B200CFB8B}" type="datetime1">
              <a:rPr lang="en-GB" smtClean="0"/>
              <a:t>24/03/2019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3BBBEA-CEFB-46D6-9D9C-A3BD3D5A7E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#hacklocal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B3F244-AA3B-451E-9457-0FD1630CA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C3FB7A-84A6-4653-9706-ECD29A785FE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28384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DB717A1-9BED-453D-94C3-562F7C1D3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432B1D-B2F9-4603-AA54-678C3D1B99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A1E6D5-E3C9-4A5F-BCF3-8E25D8898F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6F80FC-7E5F-4A40-9869-C7195371BC95}" type="datetime1">
              <a:rPr lang="en-GB" smtClean="0"/>
              <a:t>24/03/2019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8D7DE9-57AD-4C76-8D65-6495CBC487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/>
              <a:t>#hacklocal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07DDE6-4A0C-439E-A0AB-DD9945CCC9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C3FB7A-84A6-4653-9706-ECD29A785FE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2210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1FF9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3047C10-327E-4426-A4F2-B4DEC3EE4A5F}"/>
              </a:ext>
            </a:extLst>
          </p:cNvPr>
          <p:cNvSpPr/>
          <p:nvPr/>
        </p:nvSpPr>
        <p:spPr>
          <a:xfrm>
            <a:off x="2324941" y="1763556"/>
            <a:ext cx="7542118" cy="3149426"/>
          </a:xfrm>
          <a:prstGeom prst="rect">
            <a:avLst/>
          </a:prstGeom>
          <a:solidFill>
            <a:schemeClr val="tx1"/>
          </a:solidFill>
          <a:ln w="311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7E2D11-5949-4881-AEA2-F2E86ED8393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b="1" dirty="0" err="1">
                <a:solidFill>
                  <a:srgbClr val="9C00FD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chivalàpp</a:t>
            </a:r>
            <a:endParaRPr lang="en-GB" b="1" dirty="0">
              <a:solidFill>
                <a:srgbClr val="9C00FD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4B6AF8-80FE-4055-A6DC-BE3A756087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r>
              <a:rPr lang="en-GB" dirty="0">
                <a:solidFill>
                  <a:srgbClr val="FFC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di </a:t>
            </a:r>
            <a:r>
              <a:rPr lang="en-GB" dirty="0" err="1">
                <a:solidFill>
                  <a:srgbClr val="FFC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teamore</a:t>
            </a:r>
            <a:endParaRPr lang="en-GB" dirty="0">
              <a:solidFill>
                <a:srgbClr val="FFC000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E3FFA6-D53C-43E4-931B-039230A33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77200" y="6356350"/>
            <a:ext cx="4114800" cy="365125"/>
          </a:xfrm>
        </p:spPr>
        <p:txBody>
          <a:bodyPr/>
          <a:lstStyle/>
          <a:p>
            <a:r>
              <a:rPr lang="en-GB" sz="2000" b="1" dirty="0">
                <a:solidFill>
                  <a:srgbClr val="0092D8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</a:t>
            </a:r>
            <a:r>
              <a:rPr lang="en-GB" sz="2000" b="1" dirty="0" err="1">
                <a:solidFill>
                  <a:srgbClr val="0092D8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hacklocal</a:t>
            </a:r>
            <a:endParaRPr lang="en-GB" sz="2000" b="1" dirty="0">
              <a:solidFill>
                <a:srgbClr val="0092D8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C03EA6C-E5A7-4B77-B28A-087D9CDEBB68}"/>
              </a:ext>
            </a:extLst>
          </p:cNvPr>
          <p:cNvSpPr/>
          <p:nvPr/>
        </p:nvSpPr>
        <p:spPr>
          <a:xfrm>
            <a:off x="2138289" y="1589649"/>
            <a:ext cx="7863840" cy="3488788"/>
          </a:xfrm>
          <a:prstGeom prst="rect">
            <a:avLst/>
          </a:prstGeom>
          <a:noFill/>
          <a:ln w="349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12481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5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68AB265-0B33-47C9-B3B7-985D525F7CC7}"/>
              </a:ext>
            </a:extLst>
          </p:cNvPr>
          <p:cNvSpPr/>
          <p:nvPr/>
        </p:nvSpPr>
        <p:spPr>
          <a:xfrm>
            <a:off x="6203852" y="618978"/>
            <a:ext cx="3080825" cy="5598942"/>
          </a:xfrm>
          <a:prstGeom prst="rect">
            <a:avLst/>
          </a:prstGeom>
          <a:solidFill>
            <a:schemeClr val="bg1"/>
          </a:solidFill>
          <a:ln w="158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FE9168-93DD-4815-82CE-CB7DAEEEF2A5}"/>
              </a:ext>
            </a:extLst>
          </p:cNvPr>
          <p:cNvSpPr txBox="1"/>
          <p:nvPr/>
        </p:nvSpPr>
        <p:spPr>
          <a:xfrm>
            <a:off x="1128066" y="1017767"/>
            <a:ext cx="296908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b="1" dirty="0">
                <a:solidFill>
                  <a:srgbClr val="61FF9D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#homepage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1B5205B-76DA-4610-B130-BFBBC50BE01C}"/>
              </a:ext>
            </a:extLst>
          </p:cNvPr>
          <p:cNvSpPr txBox="1"/>
          <p:nvPr/>
        </p:nvSpPr>
        <p:spPr>
          <a:xfrm>
            <a:off x="1128066" y="2228671"/>
            <a:ext cx="371768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9C00FD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GB" sz="2400" dirty="0" err="1">
                <a:solidFill>
                  <a:srgbClr val="9C00FD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nelle</a:t>
            </a:r>
            <a:r>
              <a:rPr lang="en-GB" sz="2400" dirty="0">
                <a:solidFill>
                  <a:srgbClr val="9C00FD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GB" sz="2400" dirty="0" err="1">
                <a:solidFill>
                  <a:srgbClr val="9C00FD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vicinanze</a:t>
            </a:r>
            <a:endParaRPr lang="en-GB" sz="2400" dirty="0">
              <a:solidFill>
                <a:srgbClr val="9C00FD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GB" sz="2400" dirty="0">
                <a:solidFill>
                  <a:srgbClr val="9C00FD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GB" sz="2400" dirty="0" err="1">
                <a:solidFill>
                  <a:srgbClr val="9C00FD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nel</a:t>
            </a:r>
            <a:r>
              <a:rPr lang="en-GB" sz="2400" dirty="0">
                <a:solidFill>
                  <a:srgbClr val="9C00FD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GB" sz="2400" dirty="0" err="1">
                <a:solidFill>
                  <a:srgbClr val="9C00FD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tuo</a:t>
            </a:r>
            <a:r>
              <a:rPr lang="en-GB" sz="2400" dirty="0">
                <a:solidFill>
                  <a:srgbClr val="9C00FD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GB" sz="2400" dirty="0" err="1">
                <a:solidFill>
                  <a:srgbClr val="9C00FD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quartiere</a:t>
            </a:r>
            <a:endParaRPr lang="en-GB" sz="2400" dirty="0">
              <a:solidFill>
                <a:srgbClr val="9C00FD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GB" sz="2400" dirty="0">
                <a:solidFill>
                  <a:srgbClr val="9C00FD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GB" sz="2400" dirty="0" err="1">
                <a:solidFill>
                  <a:srgbClr val="9C00FD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prossimamente</a:t>
            </a:r>
            <a:endParaRPr lang="en-GB" sz="2400" dirty="0">
              <a:solidFill>
                <a:srgbClr val="9C00FD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9F154B5-EE82-43A6-96CB-2080891D8C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77200" y="6329846"/>
            <a:ext cx="4114800" cy="365125"/>
          </a:xfrm>
        </p:spPr>
        <p:txBody>
          <a:bodyPr/>
          <a:lstStyle/>
          <a:p>
            <a:r>
              <a:rPr lang="en-GB" sz="2000" b="1" dirty="0">
                <a:solidFill>
                  <a:srgbClr val="0092D8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</a:t>
            </a:r>
            <a:r>
              <a:rPr lang="en-GB" sz="2000" b="1" dirty="0" err="1">
                <a:solidFill>
                  <a:srgbClr val="0092D8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hacklocal</a:t>
            </a:r>
            <a:endParaRPr lang="en-GB" sz="2000" b="1" dirty="0">
              <a:solidFill>
                <a:srgbClr val="0092D8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pic>
        <p:nvPicPr>
          <p:cNvPr id="8" name="WhatsApp Video 2019-03-24 at 14.14.21">
            <a:hlinkClick r:id="" action="ppaction://media"/>
            <a:extLst>
              <a:ext uri="{FF2B5EF4-FFF2-40B4-BE49-F238E27FC236}">
                <a16:creationId xmlns:a16="http://schemas.microsoft.com/office/drawing/2014/main" id="{F1585E1D-AD19-4CA1-BC61-65D7B334179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549418" y="948499"/>
            <a:ext cx="2387483" cy="4961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366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14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2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0A17E54-9E85-447E-A7F3-137676A411F0}"/>
              </a:ext>
            </a:extLst>
          </p:cNvPr>
          <p:cNvSpPr txBox="1"/>
          <p:nvPr/>
        </p:nvSpPr>
        <p:spPr>
          <a:xfrm>
            <a:off x="1139687" y="1060174"/>
            <a:ext cx="200247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b="1" dirty="0">
                <a:solidFill>
                  <a:srgbClr val="61FF9D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#event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BE63D2-297B-45F4-9D72-DF99EB440F0F}"/>
              </a:ext>
            </a:extLst>
          </p:cNvPr>
          <p:cNvSpPr txBox="1"/>
          <p:nvPr/>
        </p:nvSpPr>
        <p:spPr>
          <a:xfrm>
            <a:off x="1139687" y="2146852"/>
            <a:ext cx="10261142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FDE8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data e </a:t>
            </a:r>
            <a:r>
              <a:rPr lang="en-GB" sz="2400" dirty="0" err="1">
                <a:solidFill>
                  <a:srgbClr val="FDE8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luogo</a:t>
            </a:r>
            <a:r>
              <a:rPr lang="en-GB" sz="2400" dirty="0">
                <a:solidFill>
                  <a:srgbClr val="FDE8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GB" sz="2400" dirty="0" err="1">
                <a:solidFill>
                  <a:srgbClr val="FDE8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dell’evento</a:t>
            </a:r>
            <a:endParaRPr lang="en-GB" sz="2400" dirty="0">
              <a:solidFill>
                <a:srgbClr val="FDE800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GB" sz="2400" dirty="0">
                <a:solidFill>
                  <a:srgbClr val="FDE8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breve </a:t>
            </a:r>
            <a:r>
              <a:rPr lang="en-GB" sz="2400" dirty="0" err="1">
                <a:solidFill>
                  <a:srgbClr val="FDE8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descrizione</a:t>
            </a:r>
            <a:endParaRPr lang="en-GB" sz="2400" dirty="0">
              <a:solidFill>
                <a:srgbClr val="FDE800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GB" sz="2400" dirty="0">
                <a:solidFill>
                  <a:srgbClr val="FDE8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guest </a:t>
            </a:r>
          </a:p>
          <a:p>
            <a:r>
              <a:rPr lang="en-GB" sz="2400" dirty="0">
                <a:solidFill>
                  <a:srgbClr val="FDE8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GB" sz="2400" dirty="0" err="1">
                <a:solidFill>
                  <a:srgbClr val="FDE8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capienza</a:t>
            </a:r>
            <a:r>
              <a:rPr lang="en-GB" sz="2400" dirty="0">
                <a:solidFill>
                  <a:srgbClr val="FDE8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GB" sz="2400" dirty="0" err="1">
                <a:solidFill>
                  <a:srgbClr val="FDE8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massima</a:t>
            </a:r>
            <a:r>
              <a:rPr lang="en-GB" sz="2400" dirty="0">
                <a:solidFill>
                  <a:srgbClr val="FDE8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GB" sz="2400" dirty="0">
                <a:solidFill>
                  <a:srgbClr val="0092D8"/>
                </a:solidFill>
                <a:highlight>
                  <a:srgbClr val="FDE8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GB" sz="2400" b="1" dirty="0">
                <a:solidFill>
                  <a:srgbClr val="0092D8"/>
                </a:solidFill>
                <a:highlight>
                  <a:srgbClr val="FDE8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SOON:</a:t>
            </a:r>
            <a:r>
              <a:rPr lang="en-GB" sz="2400" dirty="0">
                <a:solidFill>
                  <a:srgbClr val="0092D8"/>
                </a:solidFill>
                <a:highlight>
                  <a:srgbClr val="FDE8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GB" sz="2400" dirty="0" err="1">
                <a:solidFill>
                  <a:srgbClr val="0092D8"/>
                </a:solidFill>
                <a:highlight>
                  <a:srgbClr val="FDE8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lista</a:t>
            </a:r>
            <a:r>
              <a:rPr lang="en-GB" sz="2400" dirty="0">
                <a:solidFill>
                  <a:srgbClr val="0092D8"/>
                </a:solidFill>
                <a:highlight>
                  <a:srgbClr val="FDE8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GB" sz="2400" dirty="0" err="1">
                <a:solidFill>
                  <a:srgbClr val="0092D8"/>
                </a:solidFill>
                <a:highlight>
                  <a:srgbClr val="FDE8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d’attesa</a:t>
            </a:r>
            <a:r>
              <a:rPr lang="en-GB" sz="2400" dirty="0">
                <a:solidFill>
                  <a:srgbClr val="0092D8"/>
                </a:solidFill>
                <a:highlight>
                  <a:srgbClr val="FDE8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e </a:t>
            </a:r>
            <a:r>
              <a:rPr lang="en-GB" sz="2400" dirty="0" err="1">
                <a:solidFill>
                  <a:srgbClr val="0092D8"/>
                </a:solidFill>
                <a:highlight>
                  <a:srgbClr val="FDE8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notifiche</a:t>
            </a:r>
            <a:r>
              <a:rPr lang="en-GB" sz="2400" dirty="0">
                <a:solidFill>
                  <a:srgbClr val="0092D8"/>
                </a:solidFill>
                <a:highlight>
                  <a:srgbClr val="FDE8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</a:p>
          <a:p>
            <a:r>
              <a:rPr lang="en-GB" sz="2400" dirty="0">
                <a:solidFill>
                  <a:srgbClr val="FDE8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la location è </a:t>
            </a:r>
            <a:r>
              <a:rPr lang="en-GB" sz="2400" dirty="0" err="1">
                <a:solidFill>
                  <a:srgbClr val="FDE8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abilitata</a:t>
            </a:r>
            <a:r>
              <a:rPr lang="en-GB" sz="2400" dirty="0">
                <a:solidFill>
                  <a:srgbClr val="FDE8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ad </a:t>
            </a:r>
            <a:r>
              <a:rPr lang="en-GB" sz="2400" dirty="0" err="1">
                <a:solidFill>
                  <a:srgbClr val="FDE8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ospitare</a:t>
            </a:r>
            <a:r>
              <a:rPr lang="en-GB" sz="2400" dirty="0">
                <a:solidFill>
                  <a:srgbClr val="FDE8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GB" sz="2400" dirty="0" err="1">
                <a:solidFill>
                  <a:srgbClr val="FDE8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persone</a:t>
            </a:r>
            <a:r>
              <a:rPr lang="en-GB" sz="2400" dirty="0">
                <a:solidFill>
                  <a:srgbClr val="FDE8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</a:p>
          <a:p>
            <a:r>
              <a:rPr lang="en-GB" sz="2400" dirty="0">
                <a:solidFill>
                  <a:srgbClr val="FDE8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con </a:t>
            </a:r>
            <a:r>
              <a:rPr lang="en-GB" sz="2400" dirty="0" err="1">
                <a:solidFill>
                  <a:srgbClr val="FDE8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disabilità</a:t>
            </a:r>
            <a:r>
              <a:rPr lang="en-GB" sz="2400" dirty="0">
                <a:solidFill>
                  <a:srgbClr val="FDE8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GB" sz="2400" dirty="0" err="1">
                <a:solidFill>
                  <a:srgbClr val="FDE8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motorie</a:t>
            </a:r>
            <a:r>
              <a:rPr lang="en-GB" sz="2400" dirty="0">
                <a:solidFill>
                  <a:srgbClr val="FDE8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?</a:t>
            </a:r>
          </a:p>
          <a:p>
            <a:r>
              <a:rPr lang="en-GB" sz="2400" dirty="0">
                <a:solidFill>
                  <a:srgbClr val="FDE8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GB" sz="2400" b="1" dirty="0">
                <a:solidFill>
                  <a:srgbClr val="FDE8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CHECKLIST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063C6EA-1A6D-4416-A319-8D1D094E2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77200" y="6316593"/>
            <a:ext cx="4114800" cy="365125"/>
          </a:xfrm>
        </p:spPr>
        <p:txBody>
          <a:bodyPr/>
          <a:lstStyle/>
          <a:p>
            <a:r>
              <a:rPr lang="en-GB" sz="2000" b="1" dirty="0">
                <a:solidFill>
                  <a:srgbClr val="9C00FD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</a:t>
            </a:r>
            <a:r>
              <a:rPr lang="en-GB" sz="2000" b="1" dirty="0" err="1">
                <a:solidFill>
                  <a:srgbClr val="9C00FD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hacklocal</a:t>
            </a:r>
            <a:endParaRPr lang="en-GB" sz="2000" b="1" dirty="0">
              <a:solidFill>
                <a:srgbClr val="9C00FD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25610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303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075F505-35EA-4C1D-8713-D06EF5A91FBF}"/>
              </a:ext>
            </a:extLst>
          </p:cNvPr>
          <p:cNvSpPr txBox="1"/>
          <p:nvPr/>
        </p:nvSpPr>
        <p:spPr>
          <a:xfrm>
            <a:off x="1099930" y="1113183"/>
            <a:ext cx="296908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b="1" dirty="0">
                <a:solidFill>
                  <a:srgbClr val="FFFF5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#surprise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FF8887-2F18-41FD-B674-02EDA0867DB5}"/>
              </a:ext>
            </a:extLst>
          </p:cNvPr>
          <p:cNvSpPr txBox="1"/>
          <p:nvPr/>
        </p:nvSpPr>
        <p:spPr>
          <a:xfrm>
            <a:off x="1099930" y="2263674"/>
            <a:ext cx="908453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90FF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GB" sz="2400" dirty="0" err="1">
                <a:solidFill>
                  <a:srgbClr val="90FF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nessuno</a:t>
            </a:r>
            <a:r>
              <a:rPr lang="en-GB" sz="2400" dirty="0">
                <a:solidFill>
                  <a:srgbClr val="90FF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GB" sz="2400" dirty="0" err="1">
                <a:solidFill>
                  <a:srgbClr val="90FF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può</a:t>
            </a:r>
            <a:r>
              <a:rPr lang="en-GB" sz="2400" dirty="0">
                <a:solidFill>
                  <a:srgbClr val="90FF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GB" sz="2400" dirty="0" err="1">
                <a:solidFill>
                  <a:srgbClr val="90FF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vedere</a:t>
            </a:r>
            <a:r>
              <a:rPr lang="en-GB" sz="2400" dirty="0">
                <a:solidFill>
                  <a:srgbClr val="90FF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chi </a:t>
            </a:r>
            <a:r>
              <a:rPr lang="en-GB" sz="2400" dirty="0" err="1">
                <a:solidFill>
                  <a:srgbClr val="90FF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partecipa</a:t>
            </a:r>
            <a:endParaRPr lang="en-GB" sz="2400" dirty="0">
              <a:solidFill>
                <a:srgbClr val="90FFFF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GB" sz="2400" dirty="0">
                <a:solidFill>
                  <a:srgbClr val="90FF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GB" sz="2400" dirty="0" err="1">
                <a:solidFill>
                  <a:srgbClr val="90FF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l’organizzatore</a:t>
            </a:r>
            <a:r>
              <a:rPr lang="en-GB" sz="2400" dirty="0">
                <a:solidFill>
                  <a:srgbClr val="90FF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GB" sz="2400" dirty="0" err="1">
                <a:solidFill>
                  <a:srgbClr val="90FF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vede</a:t>
            </a:r>
            <a:r>
              <a:rPr lang="en-GB" sz="2400" dirty="0">
                <a:solidFill>
                  <a:srgbClr val="90FF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chi </a:t>
            </a:r>
            <a:r>
              <a:rPr lang="en-GB" sz="2400" dirty="0" err="1">
                <a:solidFill>
                  <a:srgbClr val="90FF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spunta</a:t>
            </a:r>
            <a:r>
              <a:rPr lang="en-GB" sz="2400" dirty="0">
                <a:solidFill>
                  <a:srgbClr val="90FF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le </a:t>
            </a:r>
            <a:r>
              <a:rPr lang="en-GB" sz="2400" dirty="0" err="1">
                <a:solidFill>
                  <a:srgbClr val="90FF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voci</a:t>
            </a:r>
            <a:r>
              <a:rPr lang="en-GB" sz="2400" dirty="0">
                <a:solidFill>
                  <a:srgbClr val="90FF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GB" sz="2400" dirty="0" err="1">
                <a:solidFill>
                  <a:srgbClr val="90FF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della</a:t>
            </a:r>
            <a:r>
              <a:rPr lang="en-GB" sz="2400" dirty="0">
                <a:solidFill>
                  <a:srgbClr val="90FF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</a:p>
          <a:p>
            <a:r>
              <a:rPr lang="en-GB" sz="2400" dirty="0">
                <a:solidFill>
                  <a:srgbClr val="90FF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checklist</a:t>
            </a:r>
          </a:p>
          <a:p>
            <a:r>
              <a:rPr lang="en-GB" sz="2400" dirty="0">
                <a:solidFill>
                  <a:srgbClr val="90FF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GB" sz="2400" dirty="0" err="1">
                <a:solidFill>
                  <a:srgbClr val="90FF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tutti</a:t>
            </a:r>
            <a:r>
              <a:rPr lang="en-GB" sz="2400" dirty="0">
                <a:solidFill>
                  <a:srgbClr val="90FF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GB" sz="2400" dirty="0" err="1">
                <a:solidFill>
                  <a:srgbClr val="90FF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possono</a:t>
            </a:r>
            <a:r>
              <a:rPr lang="en-GB" sz="2400" dirty="0">
                <a:solidFill>
                  <a:srgbClr val="90FF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GB" sz="2400" dirty="0" err="1">
                <a:solidFill>
                  <a:srgbClr val="90FF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vedere</a:t>
            </a:r>
            <a:r>
              <a:rPr lang="en-GB" sz="2400" dirty="0">
                <a:solidFill>
                  <a:srgbClr val="90FF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GB" sz="2400" dirty="0" err="1">
                <a:solidFill>
                  <a:srgbClr val="90FF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il</a:t>
            </a:r>
            <a:r>
              <a:rPr lang="en-GB" sz="2400" dirty="0">
                <a:solidFill>
                  <a:srgbClr val="90FF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guest </a:t>
            </a:r>
            <a:r>
              <a:rPr lang="en-GB" sz="2400" dirty="0" err="1">
                <a:solidFill>
                  <a:srgbClr val="90FF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dell’evento</a:t>
            </a:r>
            <a:endParaRPr lang="en-GB" sz="2400" dirty="0">
              <a:solidFill>
                <a:srgbClr val="90FFFF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GB" sz="2400" dirty="0">
                <a:solidFill>
                  <a:srgbClr val="273038"/>
                </a:solidFill>
                <a:highlight>
                  <a:srgbClr val="90FFFF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GB" sz="2400" b="1" dirty="0">
                <a:solidFill>
                  <a:srgbClr val="273038"/>
                </a:solidFill>
                <a:highlight>
                  <a:srgbClr val="90FFFF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SOON:</a:t>
            </a:r>
            <a:r>
              <a:rPr lang="en-GB" sz="2400" dirty="0">
                <a:solidFill>
                  <a:srgbClr val="273038"/>
                </a:solidFill>
                <a:highlight>
                  <a:srgbClr val="90FFFF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sponsor)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40DB81-0648-495E-B324-FDFC1D9975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77200" y="6316593"/>
            <a:ext cx="4114800" cy="365125"/>
          </a:xfrm>
        </p:spPr>
        <p:txBody>
          <a:bodyPr/>
          <a:lstStyle/>
          <a:p>
            <a:r>
              <a:rPr lang="en-GB" sz="2000" b="1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</a:t>
            </a:r>
            <a:r>
              <a:rPr lang="en-GB" sz="2000" b="1" dirty="0" err="1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hacklocal</a:t>
            </a:r>
            <a:endParaRPr lang="en-GB" sz="2000" b="1" dirty="0">
              <a:solidFill>
                <a:schemeClr val="bg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99423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C00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70CBE6-3BA5-48F6-AD97-CA8A600D7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77200" y="6329845"/>
            <a:ext cx="4114800" cy="365125"/>
          </a:xfrm>
        </p:spPr>
        <p:txBody>
          <a:bodyPr/>
          <a:lstStyle/>
          <a:p>
            <a:r>
              <a:rPr lang="en-GB" sz="2000" b="1" dirty="0">
                <a:solidFill>
                  <a:srgbClr val="0092D8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</a:t>
            </a:r>
            <a:r>
              <a:rPr lang="en-GB" sz="2000" b="1" dirty="0" err="1">
                <a:solidFill>
                  <a:srgbClr val="0092D8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hacklocal</a:t>
            </a:r>
            <a:endParaRPr lang="en-GB" sz="2000" b="1" dirty="0">
              <a:solidFill>
                <a:srgbClr val="0092D8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949965-5EBA-47C2-BC17-5CE602467F32}"/>
              </a:ext>
            </a:extLst>
          </p:cNvPr>
          <p:cNvSpPr txBox="1"/>
          <p:nvPr/>
        </p:nvSpPr>
        <p:spPr>
          <a:xfrm>
            <a:off x="1058950" y="1157016"/>
            <a:ext cx="169950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b="1" dirty="0">
                <a:solidFill>
                  <a:srgbClr val="61FF9D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#user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1D8930-8E6D-4D19-B2E5-A9FAC18AD97D}"/>
              </a:ext>
            </a:extLst>
          </p:cNvPr>
          <p:cNvSpPr txBox="1"/>
          <p:nvPr/>
        </p:nvSpPr>
        <p:spPr>
          <a:xfrm>
            <a:off x="1058950" y="2468776"/>
            <a:ext cx="777488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rgbClr val="FDE8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STANDARD</a:t>
            </a:r>
            <a:r>
              <a:rPr lang="en-GB" sz="2400" dirty="0">
                <a:solidFill>
                  <a:srgbClr val="FDE8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 </a:t>
            </a:r>
            <a:r>
              <a:rPr lang="en-GB" sz="2400" dirty="0" err="1">
                <a:solidFill>
                  <a:srgbClr val="FDE8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crea</a:t>
            </a:r>
            <a:r>
              <a:rPr lang="en-GB" sz="2400" dirty="0">
                <a:solidFill>
                  <a:srgbClr val="FDE8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</a:t>
            </a:r>
            <a:r>
              <a:rPr lang="en-GB" sz="2400" dirty="0" err="1">
                <a:solidFill>
                  <a:srgbClr val="FDE8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partecipa</a:t>
            </a:r>
            <a:r>
              <a:rPr lang="en-GB" sz="2400" dirty="0">
                <a:solidFill>
                  <a:srgbClr val="FDE8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</a:t>
            </a:r>
            <a:r>
              <a:rPr lang="en-GB" sz="2400" dirty="0" err="1">
                <a:solidFill>
                  <a:srgbClr val="FDE8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collabora</a:t>
            </a:r>
            <a:endParaRPr lang="en-GB" sz="2400" dirty="0">
              <a:solidFill>
                <a:srgbClr val="FDE800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endParaRPr lang="en-GB" sz="2400" dirty="0">
              <a:solidFill>
                <a:srgbClr val="FDE800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GB" sz="2400" b="1" dirty="0">
                <a:solidFill>
                  <a:srgbClr val="FDE8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GUEST</a:t>
            </a:r>
            <a:r>
              <a:rPr lang="en-GB" sz="2400" dirty="0">
                <a:solidFill>
                  <a:srgbClr val="FDE8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 </a:t>
            </a:r>
            <a:r>
              <a:rPr lang="en-GB" sz="2400" dirty="0" err="1">
                <a:solidFill>
                  <a:srgbClr val="FDE8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recapiti</a:t>
            </a:r>
            <a:r>
              <a:rPr lang="en-GB" sz="2400" dirty="0">
                <a:solidFill>
                  <a:srgbClr val="FDE8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GB" sz="2400" dirty="0" err="1">
                <a:solidFill>
                  <a:srgbClr val="FDE8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pubblici</a:t>
            </a:r>
            <a:r>
              <a:rPr lang="en-GB" sz="2400" dirty="0">
                <a:solidFill>
                  <a:srgbClr val="FDE8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</a:t>
            </a:r>
            <a:r>
              <a:rPr lang="en-GB" sz="2400" dirty="0" err="1">
                <a:solidFill>
                  <a:srgbClr val="FDE8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eventi</a:t>
            </a:r>
            <a:r>
              <a:rPr lang="en-GB" sz="2400" dirty="0">
                <a:solidFill>
                  <a:srgbClr val="FDE8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a cui </a:t>
            </a:r>
          </a:p>
          <a:p>
            <a:r>
              <a:rPr lang="en-GB" sz="2400" dirty="0">
                <a:solidFill>
                  <a:srgbClr val="FDE8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è </a:t>
            </a:r>
            <a:r>
              <a:rPr lang="en-GB" sz="2400" dirty="0" err="1">
                <a:solidFill>
                  <a:srgbClr val="FDE8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invitato</a:t>
            </a:r>
            <a:r>
              <a:rPr lang="en-GB" sz="2400" dirty="0">
                <a:solidFill>
                  <a:srgbClr val="FDE8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in agenda</a:t>
            </a:r>
          </a:p>
        </p:txBody>
      </p:sp>
    </p:spTree>
    <p:extLst>
      <p:ext uri="{BB962C8B-B14F-4D97-AF65-F5344CB8AC3E}">
        <p14:creationId xmlns:p14="http://schemas.microsoft.com/office/powerpoint/2010/main" val="34428038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1FF9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60DE80-3D63-422F-9C29-E2D86C0E58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77200" y="6316594"/>
            <a:ext cx="4114800" cy="365125"/>
          </a:xfrm>
        </p:spPr>
        <p:txBody>
          <a:bodyPr/>
          <a:lstStyle/>
          <a:p>
            <a:r>
              <a:rPr lang="en-GB" sz="2000" b="1" dirty="0">
                <a:solidFill>
                  <a:srgbClr val="0092D8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</a:t>
            </a:r>
            <a:r>
              <a:rPr lang="en-GB" sz="2000" b="1" dirty="0" err="1">
                <a:solidFill>
                  <a:srgbClr val="0092D8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hacklocal</a:t>
            </a:r>
            <a:endParaRPr lang="en-GB" sz="2000" b="1" dirty="0">
              <a:solidFill>
                <a:srgbClr val="0092D8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48F6C0-C727-4B2E-8169-8DE685A6240C}"/>
              </a:ext>
            </a:extLst>
          </p:cNvPr>
          <p:cNvSpPr txBox="1"/>
          <p:nvPr/>
        </p:nvSpPr>
        <p:spPr>
          <a:xfrm>
            <a:off x="1285460" y="328211"/>
            <a:ext cx="291137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b="1" dirty="0">
                <a:solidFill>
                  <a:srgbClr val="FFFF5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#location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CA39A9-2B95-4914-90EF-8574B8183E41}"/>
              </a:ext>
            </a:extLst>
          </p:cNvPr>
          <p:cNvSpPr txBox="1"/>
          <p:nvPr/>
        </p:nvSpPr>
        <p:spPr>
          <a:xfrm>
            <a:off x="1285460" y="1266929"/>
            <a:ext cx="483337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9C00FD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GB" sz="2400" dirty="0" err="1">
                <a:solidFill>
                  <a:srgbClr val="9C00FD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descrizione</a:t>
            </a:r>
            <a:r>
              <a:rPr lang="en-GB" sz="2400" dirty="0">
                <a:solidFill>
                  <a:srgbClr val="9C00FD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e </a:t>
            </a:r>
            <a:r>
              <a:rPr lang="en-GB" sz="2400" dirty="0" err="1">
                <a:solidFill>
                  <a:srgbClr val="9C00FD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storia</a:t>
            </a:r>
            <a:endParaRPr lang="en-GB" sz="2400" dirty="0">
              <a:solidFill>
                <a:srgbClr val="9C00FD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GB" sz="2400" dirty="0">
                <a:solidFill>
                  <a:srgbClr val="9C00FD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GB" sz="2400" dirty="0" err="1">
                <a:solidFill>
                  <a:srgbClr val="9C00FD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fotografie</a:t>
            </a:r>
            <a:endParaRPr lang="en-GB" sz="2400" dirty="0">
              <a:solidFill>
                <a:srgbClr val="9C00FD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GB" sz="2400" dirty="0">
                <a:solidFill>
                  <a:srgbClr val="9C00FD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GB" sz="2400" dirty="0" err="1">
                <a:solidFill>
                  <a:srgbClr val="9C00FD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eventi</a:t>
            </a:r>
            <a:r>
              <a:rPr lang="en-GB" sz="2400" dirty="0">
                <a:solidFill>
                  <a:srgbClr val="9C00FD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GB" sz="2400" dirty="0" err="1">
                <a:solidFill>
                  <a:srgbClr val="9C00FD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passati</a:t>
            </a:r>
            <a:r>
              <a:rPr lang="en-GB" sz="2400" dirty="0">
                <a:solidFill>
                  <a:srgbClr val="9C00FD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e </a:t>
            </a:r>
            <a:r>
              <a:rPr lang="en-GB" sz="2400" dirty="0" err="1">
                <a:solidFill>
                  <a:srgbClr val="9C00FD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futuri</a:t>
            </a:r>
            <a:endParaRPr lang="en-GB" sz="2400" dirty="0">
              <a:solidFill>
                <a:srgbClr val="9C00FD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90669BD-46F6-4FEC-A8E0-36158E7E8DE5}"/>
              </a:ext>
            </a:extLst>
          </p:cNvPr>
          <p:cNvSpPr/>
          <p:nvPr/>
        </p:nvSpPr>
        <p:spPr>
          <a:xfrm>
            <a:off x="1285460" y="4760074"/>
            <a:ext cx="728176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9C00FD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GB" sz="2400" dirty="0" err="1">
                <a:solidFill>
                  <a:srgbClr val="9C00FD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privata</a:t>
            </a:r>
            <a:endParaRPr lang="en-GB" sz="2400" dirty="0">
              <a:solidFill>
                <a:srgbClr val="9C00FD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GB" sz="2400" dirty="0">
                <a:solidFill>
                  <a:srgbClr val="9C00FD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GB" sz="2400" dirty="0" err="1">
                <a:solidFill>
                  <a:srgbClr val="9C00FD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mostra</a:t>
            </a:r>
            <a:r>
              <a:rPr lang="en-GB" sz="2400" dirty="0">
                <a:solidFill>
                  <a:srgbClr val="9C00FD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GB" sz="2400" dirty="0" err="1">
                <a:solidFill>
                  <a:srgbClr val="9C00FD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gli</a:t>
            </a:r>
            <a:r>
              <a:rPr lang="en-GB" sz="2400" dirty="0">
                <a:solidFill>
                  <a:srgbClr val="9C00FD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GB" sz="2400" dirty="0" err="1">
                <a:solidFill>
                  <a:srgbClr val="9C00FD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eventi</a:t>
            </a:r>
            <a:r>
              <a:rPr lang="en-GB" sz="2400" dirty="0">
                <a:solidFill>
                  <a:srgbClr val="9C00FD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a cui </a:t>
            </a:r>
            <a:r>
              <a:rPr lang="en-GB" sz="2400" dirty="0" err="1">
                <a:solidFill>
                  <a:srgbClr val="9C00FD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parteciperai</a:t>
            </a:r>
            <a:endParaRPr lang="en-GB" sz="2400" dirty="0">
              <a:solidFill>
                <a:srgbClr val="9C00FD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15D950-CDE5-4A74-9229-FA8608A993F6}"/>
              </a:ext>
            </a:extLst>
          </p:cNvPr>
          <p:cNvSpPr txBox="1"/>
          <p:nvPr/>
        </p:nvSpPr>
        <p:spPr>
          <a:xfrm>
            <a:off x="1285460" y="3872735"/>
            <a:ext cx="230543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b="1" dirty="0">
                <a:solidFill>
                  <a:srgbClr val="FFFF5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#agenda</a:t>
            </a:r>
          </a:p>
        </p:txBody>
      </p:sp>
    </p:spTree>
    <p:extLst>
      <p:ext uri="{BB962C8B-B14F-4D97-AF65-F5344CB8AC3E}">
        <p14:creationId xmlns:p14="http://schemas.microsoft.com/office/powerpoint/2010/main" val="21858400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E8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CC3806-F76C-4954-B623-F09532A49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77200" y="6316593"/>
            <a:ext cx="4114800" cy="365125"/>
          </a:xfrm>
        </p:spPr>
        <p:txBody>
          <a:bodyPr/>
          <a:lstStyle/>
          <a:p>
            <a:r>
              <a:rPr lang="en-GB" sz="2000" b="1" dirty="0">
                <a:solidFill>
                  <a:srgbClr val="9C00FD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</a:t>
            </a:r>
            <a:r>
              <a:rPr lang="en-GB" sz="2000" b="1" dirty="0" err="1">
                <a:solidFill>
                  <a:srgbClr val="9C00FD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hacklocal</a:t>
            </a:r>
            <a:endParaRPr lang="en-GB" sz="2000" b="1" dirty="0">
              <a:solidFill>
                <a:srgbClr val="9C00FD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A4A2600-10AF-47F1-B553-8C1F208441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231" y="1272970"/>
            <a:ext cx="2636996" cy="149178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590A1E5-F12D-4BD7-AAE3-E2708FD791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8688" y="1272970"/>
            <a:ext cx="2438888" cy="149178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A3A12BA-8963-4E1F-9F11-5DA4DB57C9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1768" y="1272970"/>
            <a:ext cx="1621506" cy="149178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36BC8C7-55F3-4011-AAC3-85A8826EFD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9561" y="1269767"/>
            <a:ext cx="1536793" cy="153679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8EC1DA6-B2A9-4A33-B1E4-859CFE20E45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4641" y="1272971"/>
            <a:ext cx="1498028" cy="149178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5AD8E4F-DD28-424D-B9C1-5F0EB1D04795}"/>
              </a:ext>
            </a:extLst>
          </p:cNvPr>
          <p:cNvSpPr txBox="1"/>
          <p:nvPr/>
        </p:nvSpPr>
        <p:spPr>
          <a:xfrm>
            <a:off x="278250" y="248545"/>
            <a:ext cx="113093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 err="1">
                <a:solidFill>
                  <a:srgbClr val="9C00FD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Tecnologie</a:t>
            </a:r>
            <a:r>
              <a:rPr lang="en-GB" sz="3200" b="1" dirty="0">
                <a:solidFill>
                  <a:srgbClr val="9C00FD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e </a:t>
            </a:r>
            <a:r>
              <a:rPr lang="en-GB" sz="3200" b="1" dirty="0" err="1">
                <a:solidFill>
                  <a:srgbClr val="9C00FD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Servizi</a:t>
            </a:r>
            <a:r>
              <a:rPr lang="en-GB" sz="3200" b="1" dirty="0">
                <a:solidFill>
                  <a:srgbClr val="9C00FD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GB" sz="3200" b="1" dirty="0" err="1">
                <a:solidFill>
                  <a:srgbClr val="9C00FD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Utilizzati</a:t>
            </a:r>
            <a:endParaRPr lang="en-GB" sz="3200" b="1" dirty="0">
              <a:solidFill>
                <a:srgbClr val="9C00FD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43F1045-5D89-4930-9BAC-4398ABF5C207}"/>
              </a:ext>
            </a:extLst>
          </p:cNvPr>
          <p:cNvSpPr txBox="1"/>
          <p:nvPr/>
        </p:nvSpPr>
        <p:spPr>
          <a:xfrm>
            <a:off x="452231" y="3273287"/>
            <a:ext cx="113093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>
                <a:solidFill>
                  <a:srgbClr val="0092D8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https://hacklocal.firebaseapp.com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F40B0A84-ECFD-4F66-B1D8-88594BEEAA0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250" y="4305037"/>
            <a:ext cx="1760468" cy="1760468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671C4D95-10C9-4B8E-B443-4476DAD56AAA}"/>
              </a:ext>
            </a:extLst>
          </p:cNvPr>
          <p:cNvSpPr txBox="1"/>
          <p:nvPr/>
        </p:nvSpPr>
        <p:spPr>
          <a:xfrm>
            <a:off x="2279374" y="4188911"/>
            <a:ext cx="906448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L’applicazione</a:t>
            </a:r>
            <a:r>
              <a:rPr lang="en-GB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web segue </a:t>
            </a:r>
            <a:r>
              <a:rPr lang="en-GB" dirty="0" err="1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gli</a:t>
            </a:r>
            <a:r>
              <a:rPr lang="en-GB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standard per </a:t>
            </a:r>
            <a:r>
              <a:rPr lang="en-GB" dirty="0" err="1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essere</a:t>
            </a:r>
            <a:r>
              <a:rPr lang="en-GB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una PWA.</a:t>
            </a:r>
          </a:p>
          <a:p>
            <a:r>
              <a:rPr lang="en-GB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Una Progressive Web App </a:t>
            </a:r>
            <a:r>
              <a:rPr lang="en-GB" dirty="0" err="1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conferisce</a:t>
            </a:r>
            <a:r>
              <a:rPr lang="en-GB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all’utente</a:t>
            </a:r>
            <a:r>
              <a:rPr lang="en-GB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un’esperienza</a:t>
            </a:r>
            <a:r>
              <a:rPr lang="en-GB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più</a:t>
            </a:r>
            <a:r>
              <a:rPr lang="en-GB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naturale</a:t>
            </a:r>
            <a:r>
              <a:rPr lang="en-GB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</a:t>
            </a:r>
            <a:r>
              <a:rPr lang="en-GB" dirty="0" err="1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permettendo</a:t>
            </a:r>
            <a:r>
              <a:rPr lang="en-GB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“</a:t>
            </a:r>
            <a:r>
              <a:rPr lang="en-GB" dirty="0" err="1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l’installazione</a:t>
            </a:r>
            <a:r>
              <a:rPr lang="en-GB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” </a:t>
            </a:r>
            <a:r>
              <a:rPr lang="en-GB" dirty="0" err="1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dell’applicazione</a:t>
            </a:r>
            <a:r>
              <a:rPr lang="en-GB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sulla</a:t>
            </a:r>
            <a:r>
              <a:rPr lang="en-GB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schermata</a:t>
            </a:r>
            <a:r>
              <a:rPr lang="en-GB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home </a:t>
            </a:r>
            <a:r>
              <a:rPr lang="en-GB" dirty="0" err="1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dell’utente</a:t>
            </a:r>
            <a:r>
              <a:rPr lang="en-GB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</a:t>
            </a:r>
          </a:p>
          <a:p>
            <a:r>
              <a:rPr lang="en-GB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Per </a:t>
            </a:r>
            <a:r>
              <a:rPr lang="en-GB" dirty="0" err="1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essere</a:t>
            </a:r>
            <a:r>
              <a:rPr lang="en-GB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installabile</a:t>
            </a:r>
            <a:r>
              <a:rPr lang="en-GB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contiene</a:t>
            </a:r>
            <a:r>
              <a:rPr lang="en-GB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un Service Worker </a:t>
            </a:r>
            <a:r>
              <a:rPr lang="en-GB" dirty="0" err="1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che</a:t>
            </a:r>
            <a:r>
              <a:rPr lang="en-GB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è un file </a:t>
            </a:r>
            <a:r>
              <a:rPr lang="en-GB" dirty="0" err="1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javascript</a:t>
            </a:r>
            <a:r>
              <a:rPr lang="en-GB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che</a:t>
            </a:r>
            <a:r>
              <a:rPr lang="en-GB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viene</a:t>
            </a:r>
            <a:r>
              <a:rPr lang="en-GB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salvato</a:t>
            </a:r>
            <a:r>
              <a:rPr lang="en-GB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localmente</a:t>
            </a:r>
            <a:r>
              <a:rPr lang="en-GB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; </a:t>
            </a:r>
            <a:r>
              <a:rPr lang="en-GB" dirty="0" err="1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permette</a:t>
            </a:r>
            <a:r>
              <a:rPr lang="en-GB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la </a:t>
            </a:r>
            <a:r>
              <a:rPr lang="en-GB" dirty="0" err="1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gestione</a:t>
            </a:r>
            <a:r>
              <a:rPr lang="en-GB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delle</a:t>
            </a:r>
            <a:r>
              <a:rPr lang="en-GB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situazioni</a:t>
            </a:r>
            <a:r>
              <a:rPr lang="en-GB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offline, </a:t>
            </a:r>
            <a:r>
              <a:rPr lang="en-GB" dirty="0" err="1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rendendola</a:t>
            </a:r>
            <a:r>
              <a:rPr lang="en-GB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sempre</a:t>
            </a:r>
            <a:r>
              <a:rPr lang="en-GB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più</a:t>
            </a:r>
            <a:r>
              <a:rPr lang="en-GB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simila</a:t>
            </a:r>
            <a:r>
              <a:rPr lang="en-GB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ad una </a:t>
            </a:r>
            <a:r>
              <a:rPr lang="en-GB" dirty="0" err="1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applicazione</a:t>
            </a:r>
            <a:r>
              <a:rPr lang="en-GB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nativa</a:t>
            </a:r>
            <a:r>
              <a:rPr lang="en-GB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5130941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451</TotalTime>
  <Words>218</Words>
  <Application>Microsoft Office PowerPoint</Application>
  <PresentationFormat>Widescreen</PresentationFormat>
  <Paragraphs>44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Menlo</vt:lpstr>
      <vt:lpstr>Wingdings</vt:lpstr>
      <vt:lpstr>Office Theme</vt:lpstr>
      <vt:lpstr>chivalàpp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progetto</dc:title>
  <dc:creator>Sara Bertogalli</dc:creator>
  <cp:lastModifiedBy>Sara Bertogalli</cp:lastModifiedBy>
  <cp:revision>16</cp:revision>
  <dcterms:created xsi:type="dcterms:W3CDTF">2019-03-24T06:20:50Z</dcterms:created>
  <dcterms:modified xsi:type="dcterms:W3CDTF">2019-03-24T13:52:40Z</dcterms:modified>
</cp:coreProperties>
</file>

<file path=docProps/thumbnail.jpeg>
</file>